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7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53E387B-E5B7-4AC3-9702-8D9ADD3CAD4F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4DD8C14-9B13-4A9E-A38D-2BB3653C64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224B80-A099-4C0B-8949-6D5EAB062A3A}" type="slidenum">
              <a:rPr lang="es-ES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7FF86C-863A-49B6-A68D-3CCD8B904A70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6BA8-DAE8-4511-AFA1-251B93B51B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9F31-BA18-47B3-90C8-086101BDC260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6C8E-F122-4EDC-AA8D-63CF5BE2C6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DA6F-3F0E-4ABE-B707-8061033B4675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E608-AC75-4F73-AC4E-8E95E07A3F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BD94-BB6E-4059-9300-7137771D35B2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66EA-29F5-41B3-B79E-37CADB6081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2DE44-CEC3-4C29-9188-414E009E8E5B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BA83-834A-4E0B-9274-316ABAE5A9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CE4D-FA2B-4B46-9E40-81D117568FAE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3041C-3AC0-4FA2-BD8F-EB5FAF60AE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4517-472A-4BD6-941B-26720842C4C4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0E50-A325-479A-9D02-EE3E5F0E95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D2D3-36B3-45A3-8A1C-4659D4C0EB3C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1917-FEEE-4253-B374-64264FF60A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966B5-D650-4B83-93AE-1335494A877B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987B-AF08-4F6A-92B0-EC3BF36FBA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F2EDA2C-87E2-47D5-A1C0-C4D0F211029E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BEB1-3AFE-4406-B4EC-02CC792771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BA794F5-F314-4BB4-9443-201D9257EC56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04FA-62D7-409F-80F8-BBD19F74BD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B3627D-6638-4482-A124-333EA7CD2650}" type="datetimeFigureOut">
              <a:rPr lang="es-ES"/>
              <a:pPr>
                <a:defRPr/>
              </a:pPr>
              <a:t>01/08/2013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47160C-755E-486B-B54C-07013A1158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88" r:id="rId4"/>
    <p:sldLayoutId id="2147483687" r:id="rId5"/>
    <p:sldLayoutId id="2147483686" r:id="rId6"/>
    <p:sldLayoutId id="2147483685" r:id="rId7"/>
    <p:sldLayoutId id="2147483692" r:id="rId8"/>
    <p:sldLayoutId id="2147483693" r:id="rId9"/>
    <p:sldLayoutId id="2147483684" r:id="rId10"/>
    <p:sldLayoutId id="2147483683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963" y="6811963"/>
            <a:ext cx="80962" cy="460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4503738" cy="9318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s-ES" dirty="0">
              <a:ea typeface="+mj-ea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908050"/>
            <a:ext cx="5553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SAM_3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16338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rc_mi" descr="telas+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141663"/>
            <a:ext cx="2519362" cy="1692275"/>
          </a:xfrm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419475" y="692150"/>
            <a:ext cx="6121400" cy="433388"/>
          </a:xfrm>
        </p:spPr>
        <p:txBody>
          <a:bodyPr/>
          <a:lstStyle/>
          <a:p>
            <a:r>
              <a:rPr lang="en-GB" sz="3400" b="1" cap="none" smtClean="0">
                <a:solidFill>
                  <a:srgbClr val="A7478C"/>
                </a:solidFill>
                <a:latin typeface="Calibri" pitchFamily="34" charset="0"/>
              </a:rPr>
              <a:t>START UP MY OWN BUSINESS</a:t>
            </a:r>
          </a:p>
        </p:txBody>
      </p:sp>
      <p:pic>
        <p:nvPicPr>
          <p:cNvPr id="15363" name="irc_mi" descr="telas+kaufman+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37648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rc_mi" descr="elementos-de-costura-173265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268413"/>
            <a:ext cx="244951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rc_mi" descr="Tarro-costu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941888"/>
            <a:ext cx="244951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subTitle" idx="1"/>
          </p:nvPr>
        </p:nvSpPr>
        <p:spPr bwMode="auto">
          <a:xfrm flipV="1">
            <a:off x="276225" y="6229350"/>
            <a:ext cx="47625" cy="4603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328738"/>
          </a:xfrm>
        </p:spPr>
        <p:txBody>
          <a:bodyPr/>
          <a:lstStyle/>
          <a:p>
            <a:r>
              <a:rPr lang="es-ES" b="1" cap="none" smtClean="0">
                <a:solidFill>
                  <a:srgbClr val="A7478C"/>
                </a:solidFill>
                <a:latin typeface="Calibri" pitchFamily="34" charset="0"/>
              </a:rPr>
              <a:t>				</a:t>
            </a:r>
            <a:r>
              <a:rPr lang="es-ES" sz="3400" b="1" cap="none" smtClean="0">
                <a:solidFill>
                  <a:srgbClr val="A7478C"/>
                </a:solidFill>
                <a:latin typeface="Calibri" pitchFamily="34" charset="0"/>
              </a:rPr>
              <a:t>MY FIRST STEPS AS A						DESIGNER</a:t>
            </a:r>
          </a:p>
        </p:txBody>
      </p:sp>
      <p:pic>
        <p:nvPicPr>
          <p:cNvPr id="16387" name="Picture 2" descr="G:\CV\Brighten up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73238"/>
            <a:ext cx="309721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G:\CV\Brighten up\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63" y="1773238"/>
            <a:ext cx="293528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5 Imagen" descr="http://t1.gstatic.com/images?q=tbn:ANd9GcQ07fIyxlN4jlIPpGWi11f-71ZNhLjHrl3cNJNY0OzZZuqPjR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15888"/>
            <a:ext cx="17970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subTitle" idx="1"/>
          </p:nvPr>
        </p:nvSpPr>
        <p:spPr bwMode="auto">
          <a:xfrm>
            <a:off x="276225" y="1484313"/>
            <a:ext cx="8591550" cy="47450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					</a:t>
            </a:r>
            <a:r>
              <a:rPr lang="es-ES" sz="2800" b="1" u="sng" dirty="0" smtClean="0">
                <a:solidFill>
                  <a:srgbClr val="A7478C"/>
                </a:solidFill>
                <a:latin typeface="Calibri" pitchFamily="34" charset="0"/>
              </a:rPr>
              <a:t>Customised T-Shirts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276225" y="115888"/>
            <a:ext cx="8591550" cy="1009650"/>
          </a:xfrm>
        </p:spPr>
        <p:txBody>
          <a:bodyPr/>
          <a:lstStyle/>
          <a:p>
            <a:r>
              <a:rPr lang="es-ES" cap="none" smtClean="0">
                <a:solidFill>
                  <a:srgbClr val="A7478C"/>
                </a:solidFill>
                <a:latin typeface="Calibri" pitchFamily="34" charset="0"/>
              </a:rPr>
              <a:t>				</a:t>
            </a:r>
            <a:r>
              <a:rPr lang="es-ES" sz="3400" b="1" cap="none" smtClean="0">
                <a:solidFill>
                  <a:srgbClr val="A7478C"/>
                </a:solidFill>
                <a:latin typeface="Calibri" pitchFamily="34" charset="0"/>
              </a:rPr>
              <a:t>PRODUCTS: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708275"/>
            <a:ext cx="21812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708275"/>
            <a:ext cx="21812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8625"/>
            <a:ext cx="23145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789363"/>
            <a:ext cx="23145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452813" y="296863"/>
            <a:ext cx="5119687" cy="6477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b="1" u="sng" dirty="0" smtClean="0">
                <a:solidFill>
                  <a:srgbClr val="A7478C"/>
                </a:solidFill>
                <a:latin typeface="Calibri" pitchFamily="34" charset="0"/>
              </a:rPr>
              <a:t>Cross-Stitch</a:t>
            </a:r>
            <a:endParaRPr lang="es-ES" sz="2800" b="1" u="sng" dirty="0">
              <a:solidFill>
                <a:srgbClr val="A7478C"/>
              </a:solidFill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flipH="1">
            <a:off x="9540875" y="6742113"/>
            <a:ext cx="342900" cy="13398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14425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84313"/>
            <a:ext cx="28082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5 Imagen" descr="http://t1.gstatic.com/images?q=tbn:ANd9GcTsV_nH5QyV9nV8hDs2JFubGA4xj57SbW2VwetybjIxRjbIub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114425"/>
            <a:ext cx="2124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3 CuadroTexto"/>
          <p:cNvSpPr txBox="1">
            <a:spLocks noChangeArrowheads="1"/>
          </p:cNvSpPr>
          <p:nvPr/>
        </p:nvSpPr>
        <p:spPr bwMode="auto">
          <a:xfrm>
            <a:off x="3708400" y="3743325"/>
            <a:ext cx="4319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u="sng">
                <a:solidFill>
                  <a:srgbClr val="A7478C"/>
                </a:solidFill>
                <a:latin typeface="Calibri" pitchFamily="34" charset="0"/>
              </a:rPr>
              <a:t>Handcrafts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443413"/>
            <a:ext cx="27527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0175" y="4443413"/>
            <a:ext cx="23780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708400" y="1844675"/>
            <a:ext cx="5119688" cy="1476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800" b="1" dirty="0" smtClean="0">
                <a:solidFill>
                  <a:srgbClr val="A7478C"/>
                </a:solidFill>
                <a:latin typeface="Calibri" pitchFamily="34" charset="0"/>
              </a:rPr>
              <a:t>Thank you for your attention</a:t>
            </a:r>
            <a:endParaRPr lang="es-ES" sz="4800" b="1" dirty="0">
              <a:solidFill>
                <a:srgbClr val="A7478C"/>
              </a:solidFill>
              <a:latin typeface="Calibri" pitchFamily="34" charset="0"/>
            </a:endParaRPr>
          </a:p>
        </p:txBody>
      </p:sp>
      <p:sp>
        <p:nvSpPr>
          <p:cNvPr id="20482" name="2 Título"/>
          <p:cNvSpPr>
            <a:spLocks noGrp="1"/>
          </p:cNvSpPr>
          <p:nvPr>
            <p:ph type="title"/>
          </p:nvPr>
        </p:nvSpPr>
        <p:spPr>
          <a:xfrm>
            <a:off x="4787900" y="5589588"/>
            <a:ext cx="5129213" cy="1125537"/>
          </a:xfrm>
        </p:spPr>
        <p:txBody>
          <a:bodyPr/>
          <a:lstStyle/>
          <a:p>
            <a:r>
              <a:rPr lang="en-GB" sz="3200" b="1" cap="none">
                <a:solidFill>
                  <a:srgbClr val="A7478C"/>
                </a:solidFill>
                <a:latin typeface="Calibri" pitchFamily="34" charset="0"/>
                <a:ea typeface="Tunga" pitchFamily="2"/>
              </a:rPr>
              <a:t>irenecovian@gmail.com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283</TotalTime>
  <Words>23</Words>
  <Application>Microsoft Office PowerPoint</Application>
  <PresentationFormat>Presentación en pantalla (4:3)</PresentationFormat>
  <Paragraphs>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6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Arial</vt:lpstr>
      <vt:lpstr>Candara</vt:lpstr>
      <vt:lpstr>Tunga</vt:lpstr>
      <vt:lpstr>Tahoma</vt:lpstr>
      <vt:lpstr>Calibri</vt:lpstr>
      <vt:lpstr>Soho</vt:lpstr>
      <vt:lpstr>Soho</vt:lpstr>
      <vt:lpstr>Soho</vt:lpstr>
      <vt:lpstr>Soho</vt:lpstr>
      <vt:lpstr>Soho</vt:lpstr>
      <vt:lpstr>Soho</vt:lpstr>
      <vt:lpstr>Diapositiva 1</vt:lpstr>
      <vt:lpstr>START UP MY OWN BUSINESS</vt:lpstr>
      <vt:lpstr>    MY FIRST STEPS AS A      DESIGNER</vt:lpstr>
      <vt:lpstr>    PRODUCTS:</vt:lpstr>
      <vt:lpstr>Diapositiva 5</vt:lpstr>
      <vt:lpstr>irenecovian@gmail.com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</dc:creator>
  <cp:lastModifiedBy>User</cp:lastModifiedBy>
  <cp:revision>11</cp:revision>
  <dcterms:created xsi:type="dcterms:W3CDTF">2013-07-29T20:47:09Z</dcterms:created>
  <dcterms:modified xsi:type="dcterms:W3CDTF">2013-08-01T08:06:30Z</dcterms:modified>
</cp:coreProperties>
</file>